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28803600" cy="32404050"/>
  <p:notesSz cx="6858000" cy="9144000"/>
  <p:custDataLst>
    <p:tags r:id="rId8"/>
  </p:custDataLst>
  <p:defaultTextStyle>
    <a:defPPr>
      <a:defRPr lang="en-US"/>
    </a:defPPr>
    <a:lvl1pPr marL="0" algn="l" defTabSz="174879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174879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174879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174879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174879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174879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174879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0895" algn="l" defTabSz="174879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89685" algn="l" defTabSz="174879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21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8A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35" autoAdjust="0"/>
  </p:normalViewPr>
  <p:slideViewPr>
    <p:cSldViewPr snapToGrid="0" snapToObjects="1" showGuides="1">
      <p:cViewPr>
        <p:scale>
          <a:sx n="25" d="100"/>
          <a:sy n="25" d="100"/>
        </p:scale>
        <p:origin x="-1716" y="-78"/>
      </p:cViewPr>
      <p:guideLst>
        <p:guide orient="horz" pos="10221"/>
        <p:guide pos="90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0A72-46CA-44C5-AE6A-4950AB4ABE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8E3D1-652A-4FDC-9E30-6AA458AC1D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651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2270" algn="l" defTabSz="7651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5175" algn="l" defTabSz="7651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7445" algn="l" defTabSz="7651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30350" algn="l" defTabSz="7651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12620" algn="l" defTabSz="7651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95525" algn="l" defTabSz="7651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77795" algn="l" defTabSz="7651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60065" algn="l" defTabSz="7651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905000" y="685800"/>
            <a:ext cx="3048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1" baseline="0" dirty="0" smtClean="0"/>
              <a:t> </a:t>
            </a:r>
            <a:r>
              <a:rPr lang="en-US" altLang="zh-CN" b="1" baseline="0" dirty="0" smtClean="0">
                <a:solidFill>
                  <a:srgbClr val="FF0000"/>
                </a:solidFill>
              </a:rPr>
              <a:t>Please keep the background picture, but feel free to adjust the framework or formats.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8E3D1-652A-4FDC-9E30-6AA458AC1D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1" y="10066262"/>
            <a:ext cx="24483060" cy="69458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1" y="18362295"/>
            <a:ext cx="20162520" cy="82810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79398" y="7613455"/>
            <a:ext cx="23327917" cy="1622002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5653" y="7613455"/>
            <a:ext cx="69513687" cy="1622002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0822605"/>
            <a:ext cx="24483060" cy="6435805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3734223"/>
            <a:ext cx="24483060" cy="7088383"/>
          </a:xfrm>
        </p:spPr>
        <p:txBody>
          <a:bodyPr anchor="b"/>
          <a:lstStyle>
            <a:lvl1pPr marL="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089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8968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5651" y="44360547"/>
            <a:ext cx="46420800" cy="12545318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6513" y="44360547"/>
            <a:ext cx="46420804" cy="12545318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1" y="1297665"/>
            <a:ext cx="25923240" cy="54006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7253408"/>
            <a:ext cx="12726592" cy="302287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6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0895" indent="0">
              <a:buNone/>
              <a:defRPr sz="6100" b="1"/>
            </a:lvl8pPr>
            <a:lvl9pPr marL="13989685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1" y="10276284"/>
            <a:ext cx="12726592" cy="18669836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1" y="7253408"/>
            <a:ext cx="12731592" cy="302287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6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0895" indent="0">
              <a:buNone/>
              <a:defRPr sz="6100" b="1"/>
            </a:lvl8pPr>
            <a:lvl9pPr marL="13989685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1" y="10276284"/>
            <a:ext cx="12731592" cy="18669836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1290161"/>
            <a:ext cx="9476186" cy="5490686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8" y="1290164"/>
            <a:ext cx="16102012" cy="27655960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6780852"/>
            <a:ext cx="9476186" cy="22165273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0895" indent="0">
              <a:buNone/>
              <a:defRPr sz="3400"/>
            </a:lvl8pPr>
            <a:lvl9pPr marL="13989685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8" y="22682837"/>
            <a:ext cx="17282160" cy="2677837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8" y="2895363"/>
            <a:ext cx="17282160" cy="1944243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600"/>
            </a:lvl4pPr>
            <a:lvl5pPr marL="6995160" indent="0">
              <a:buNone/>
              <a:defRPr sz="7600"/>
            </a:lvl5pPr>
            <a:lvl6pPr marL="8743950" indent="0">
              <a:buNone/>
              <a:defRPr sz="7600"/>
            </a:lvl6pPr>
            <a:lvl7pPr marL="10492740" indent="0">
              <a:buNone/>
              <a:defRPr sz="7600"/>
            </a:lvl7pPr>
            <a:lvl8pPr marL="12240895" indent="0">
              <a:buNone/>
              <a:defRPr sz="7600"/>
            </a:lvl8pPr>
            <a:lvl9pPr marL="13989685" indent="0">
              <a:buNone/>
              <a:defRPr sz="7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8" y="25360674"/>
            <a:ext cx="17282160" cy="3802973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0895" indent="0">
              <a:buNone/>
              <a:defRPr sz="3400"/>
            </a:lvl8pPr>
            <a:lvl9pPr marL="13989685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1" y="1297665"/>
            <a:ext cx="25923240" cy="5400676"/>
          </a:xfrm>
          <a:prstGeom prst="rect">
            <a:avLst/>
          </a:prstGeom>
        </p:spPr>
        <p:txBody>
          <a:bodyPr vert="horz" lIns="349748" tIns="174874" rIns="349748" bIns="1748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7560949"/>
            <a:ext cx="25923240" cy="21385175"/>
          </a:xfrm>
          <a:prstGeom prst="rect">
            <a:avLst/>
          </a:prstGeom>
        </p:spPr>
        <p:txBody>
          <a:bodyPr vert="horz" lIns="349748" tIns="174874" rIns="349748" bIns="1748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0033758"/>
            <a:ext cx="6720840" cy="1725216"/>
          </a:xfrm>
          <a:prstGeom prst="rect">
            <a:avLst/>
          </a:prstGeom>
        </p:spPr>
        <p:txBody>
          <a:bodyPr vert="horz" lIns="349748" tIns="174874" rIns="349748" bIns="17487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2820-0D82-454D-80AC-966B62AB1E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1" y="30033758"/>
            <a:ext cx="9121140" cy="1725216"/>
          </a:xfrm>
          <a:prstGeom prst="rect">
            <a:avLst/>
          </a:prstGeom>
        </p:spPr>
        <p:txBody>
          <a:bodyPr vert="horz" lIns="349748" tIns="174874" rIns="349748" bIns="17487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1" y="30033758"/>
            <a:ext cx="6720840" cy="1725216"/>
          </a:xfrm>
          <a:prstGeom prst="rect">
            <a:avLst/>
          </a:prstGeom>
        </p:spPr>
        <p:txBody>
          <a:bodyPr vert="horz" lIns="349748" tIns="174874" rIns="349748" bIns="17487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123E-F9A8-7344-9623-84C7A01C48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79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275" indent="-1311275" algn="l" defTabSz="1748790" rtl="0" eaLnBrk="1" latinLnBrk="0" hangingPunct="1">
        <a:spcBef>
          <a:spcPct val="20000"/>
        </a:spcBef>
        <a:buFont typeface="Arial" panose="020B0604020202020204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625" indent="-1092835" algn="l" defTabSz="1748790" rtl="0" eaLnBrk="1" latinLnBrk="0" hangingPunct="1">
        <a:spcBef>
          <a:spcPct val="20000"/>
        </a:spcBef>
        <a:buFont typeface="Arial" panose="020B0604020202020204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1748790" rtl="0" eaLnBrk="1" latinLnBrk="0" hangingPunct="1">
        <a:spcBef>
          <a:spcPct val="20000"/>
        </a:spcBef>
        <a:buFont typeface="Arial" panose="020B0604020202020204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1748790" rtl="0" eaLnBrk="1" latinLnBrk="0" hangingPunct="1">
        <a:spcBef>
          <a:spcPct val="20000"/>
        </a:spcBef>
        <a:buFont typeface="Arial" panose="020B0604020202020204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1748790" rtl="0" eaLnBrk="1" latinLnBrk="0" hangingPunct="1">
        <a:spcBef>
          <a:spcPct val="20000"/>
        </a:spcBef>
        <a:buFont typeface="Arial" panose="020B0604020202020204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1748790" rtl="0" eaLnBrk="1" latinLnBrk="0" hangingPunct="1">
        <a:spcBef>
          <a:spcPct val="20000"/>
        </a:spcBef>
        <a:buFont typeface="Arial" panose="020B0604020202020204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6500" indent="-874395" algn="l" defTabSz="1748790" rtl="0" eaLnBrk="1" latinLnBrk="0" hangingPunct="1">
        <a:spcBef>
          <a:spcPct val="20000"/>
        </a:spcBef>
        <a:buFont typeface="Arial" panose="020B0604020202020204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290" indent="-874395" algn="l" defTabSz="1748790" rtl="0" eaLnBrk="1" latinLnBrk="0" hangingPunct="1">
        <a:spcBef>
          <a:spcPct val="20000"/>
        </a:spcBef>
        <a:buFont typeface="Arial" panose="020B0604020202020204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080" indent="-874395" algn="l" defTabSz="1748790" rtl="0" eaLnBrk="1" latinLnBrk="0" hangingPunct="1">
        <a:spcBef>
          <a:spcPct val="20000"/>
        </a:spcBef>
        <a:buFont typeface="Arial" panose="020B0604020202020204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4879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174879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174879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174879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174879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174879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174879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895" algn="l" defTabSz="174879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685" algn="l" defTabSz="174879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oleObject" Target="../embeddings/Workbook3.xls"/><Relationship Id="rId7" Type="http://schemas.openxmlformats.org/officeDocument/2006/relationships/image" Target="../media/image5.png"/><Relationship Id="rId6" Type="http://schemas.openxmlformats.org/officeDocument/2006/relationships/oleObject" Target="../embeddings/Workbook2.xls"/><Relationship Id="rId5" Type="http://schemas.openxmlformats.org/officeDocument/2006/relationships/image" Target="../media/image4.png"/><Relationship Id="rId4" Type="http://schemas.openxmlformats.org/officeDocument/2006/relationships/oleObject" Target="../embeddings/Workbook1.xls"/><Relationship Id="rId3" Type="http://schemas.openxmlformats.org/officeDocument/2006/relationships/image" Target="../media/image3.emf"/><Relationship Id="rId21" Type="http://schemas.openxmlformats.org/officeDocument/2006/relationships/notesSlide" Target="../notesSlides/notesSlide1.xml"/><Relationship Id="rId20" Type="http://schemas.openxmlformats.org/officeDocument/2006/relationships/vmlDrawing" Target="../drawings/vmlDrawing1.v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0.png"/><Relationship Id="rId17" Type="http://schemas.openxmlformats.org/officeDocument/2006/relationships/oleObject" Target="../embeddings/Workbook8.xls"/><Relationship Id="rId16" Type="http://schemas.openxmlformats.org/officeDocument/2006/relationships/oleObject" Target="../embeddings/Workbook7.xls"/><Relationship Id="rId15" Type="http://schemas.openxmlformats.org/officeDocument/2006/relationships/oleObject" Target="../embeddings/Workbook6.xls"/><Relationship Id="rId14" Type="http://schemas.openxmlformats.org/officeDocument/2006/relationships/oleObject" Target="../embeddings/Workbook5.xls"/><Relationship Id="rId13" Type="http://schemas.openxmlformats.org/officeDocument/2006/relationships/image" Target="../media/image9.jpeg"/><Relationship Id="rId12" Type="http://schemas.openxmlformats.org/officeDocument/2006/relationships/image" Target="../media/image8.jpeg"/><Relationship Id="rId11" Type="http://schemas.openxmlformats.org/officeDocument/2006/relationships/image" Target="../media/image7.png"/><Relationship Id="rId10" Type="http://schemas.openxmlformats.org/officeDocument/2006/relationships/oleObject" Target="../embeddings/Workbook4.xls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31304888"/>
            <a:ext cx="28841701" cy="112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4021"/>
            <a:ext cx="28841700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9777344" y="22116869"/>
            <a:ext cx="9204304" cy="9076828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75" name="Rectangle 52"/>
          <p:cNvSpPr>
            <a:spLocks noChangeArrowheads="1"/>
          </p:cNvSpPr>
          <p:nvPr/>
        </p:nvSpPr>
        <p:spPr bwMode="auto">
          <a:xfrm>
            <a:off x="19363289" y="21475406"/>
            <a:ext cx="8707218" cy="9714761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74" name="Rectangle 52"/>
          <p:cNvSpPr>
            <a:spLocks noChangeArrowheads="1"/>
          </p:cNvSpPr>
          <p:nvPr/>
        </p:nvSpPr>
        <p:spPr bwMode="auto">
          <a:xfrm>
            <a:off x="19363290" y="11051649"/>
            <a:ext cx="8707217" cy="939546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73" name="Rectangle 52"/>
          <p:cNvSpPr>
            <a:spLocks noChangeArrowheads="1"/>
          </p:cNvSpPr>
          <p:nvPr/>
        </p:nvSpPr>
        <p:spPr bwMode="auto">
          <a:xfrm>
            <a:off x="9793881" y="6806566"/>
            <a:ext cx="9204304" cy="14170239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67" name="Rectangle 52"/>
          <p:cNvSpPr>
            <a:spLocks noChangeArrowheads="1"/>
          </p:cNvSpPr>
          <p:nvPr/>
        </p:nvSpPr>
        <p:spPr bwMode="auto">
          <a:xfrm>
            <a:off x="695448" y="24754355"/>
            <a:ext cx="8721318" cy="6439343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66" name="Rectangle 52"/>
          <p:cNvSpPr>
            <a:spLocks noChangeArrowheads="1"/>
          </p:cNvSpPr>
          <p:nvPr/>
        </p:nvSpPr>
        <p:spPr bwMode="auto">
          <a:xfrm>
            <a:off x="695448" y="6806565"/>
            <a:ext cx="8721114" cy="16756494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 flipV="1">
            <a:off x="20061033" y="20999267"/>
            <a:ext cx="7321661" cy="9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 flipV="1">
            <a:off x="10436944" y="6336105"/>
            <a:ext cx="8001000" cy="9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1205752" y="6336105"/>
            <a:ext cx="7595349" cy="9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2125980" y="1528519"/>
            <a:ext cx="24254460" cy="428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275" tIns="80137" rIns="160275" bIns="80137" anchor="ctr"/>
          <a:lstStyle/>
          <a:p>
            <a:pPr algn="ctr" defTabSz="3846195">
              <a:defRPr/>
            </a:pPr>
            <a:r>
              <a:rPr lang="zh-CN" altLang="en-US" sz="7200" b="1" dirty="0" smtClean="0">
                <a:solidFill>
                  <a:schemeClr val="bg1"/>
                </a:solidFill>
                <a:latin typeface="Helvetica"/>
                <a:cs typeface="Helvetica"/>
              </a:rPr>
              <a:t>文章题目</a:t>
            </a:r>
            <a:br>
              <a:rPr lang="en-US" sz="72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zh-CN" alt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作者</a:t>
            </a:r>
            <a:br>
              <a:rPr lang="en-US" altLang="ja-JP" sz="4800" i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zh-CN" alt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单位</a:t>
            </a:r>
            <a:endParaRPr lang="en-US" sz="4800" i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944" y="6376170"/>
            <a:ext cx="8001000" cy="99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275" tIns="80137" rIns="160275" bIns="8013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 dirty="0" smtClean="0">
                <a:solidFill>
                  <a:schemeClr val="bg1"/>
                </a:solidFill>
                <a:latin typeface="+mn-ea"/>
                <a:ea typeface="+mn-ea"/>
                <a:cs typeface="Helvetica" charset="0"/>
              </a:rPr>
              <a:t>方法</a:t>
            </a:r>
            <a:endParaRPr lang="en-US" sz="5400" b="1" dirty="0">
              <a:solidFill>
                <a:schemeClr val="bg1"/>
              </a:solidFill>
              <a:latin typeface="+mn-ea"/>
              <a:ea typeface="+mn-ea"/>
              <a:cs typeface="Helvetic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5752" y="6376170"/>
            <a:ext cx="7595349" cy="99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275" tIns="80137" rIns="160275" bIns="8013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 dirty="0">
                <a:solidFill>
                  <a:schemeClr val="bg1"/>
                </a:solidFill>
                <a:latin typeface="+mn-ea"/>
                <a:ea typeface="+mn-ea"/>
                <a:cs typeface="Helvetica" charset="0"/>
              </a:rPr>
              <a:t>导读</a:t>
            </a:r>
            <a:endParaRPr lang="en-US" sz="5400" b="1" dirty="0">
              <a:solidFill>
                <a:schemeClr val="bg1"/>
              </a:solidFill>
              <a:latin typeface="+mn-ea"/>
              <a:ea typeface="+mn-ea"/>
              <a:cs typeface="Helvetica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061034" y="21054563"/>
            <a:ext cx="7321661" cy="99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275" tIns="80137" rIns="160275" bIns="8013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 dirty="0" smtClean="0">
                <a:solidFill>
                  <a:schemeClr val="bg1"/>
                </a:solidFill>
                <a:latin typeface="+mn-ea"/>
                <a:ea typeface="+mn-ea"/>
                <a:cs typeface="Helvetica" charset="0"/>
              </a:rPr>
              <a:t>结论</a:t>
            </a:r>
            <a:endParaRPr lang="en-US" sz="5400" b="1" dirty="0">
              <a:solidFill>
                <a:schemeClr val="bg1"/>
              </a:solidFill>
              <a:latin typeface="+mn-ea"/>
              <a:ea typeface="+mn-ea"/>
              <a:cs typeface="Helvetica" charset="0"/>
            </a:endParaRPr>
          </a:p>
        </p:txBody>
      </p:sp>
      <p:pic>
        <p:nvPicPr>
          <p:cNvPr id="12" name="Picture 5" descr="Call4Posters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765" y="47482509"/>
            <a:ext cx="3619896" cy="8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058286" y="7382207"/>
            <a:ext cx="8001000" cy="8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文内容字体</a:t>
            </a:r>
            <a:endParaRPr lang="en-US" sz="3200" dirty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</p:txBody>
      </p:sp>
      <p:sp>
        <p:nvSpPr>
          <p:cNvPr id="23" name="TextBox 56"/>
          <p:cNvSpPr txBox="1">
            <a:spLocks noChangeArrowheads="1"/>
          </p:cNvSpPr>
          <p:nvPr/>
        </p:nvSpPr>
        <p:spPr bwMode="auto">
          <a:xfrm>
            <a:off x="1029599" y="25169525"/>
            <a:ext cx="8001000" cy="8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</a:rPr>
              <a:t>正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文文字内容</a:t>
            </a:r>
            <a:endParaRPr 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24" name="Chart 9"/>
          <p:cNvGraphicFramePr/>
          <p:nvPr/>
        </p:nvGraphicFramePr>
        <p:xfrm>
          <a:off x="536449" y="15596649"/>
          <a:ext cx="4107841" cy="253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" r:id="rId4" imgW="11527790" imgH="7717790" progId="Excel.Sheet.8">
                  <p:embed/>
                </p:oleObj>
              </mc:Choice>
              <mc:Fallback>
                <p:oleObj name="" r:id="rId4" imgW="11527790" imgH="7717790" progId="Excel.Sheet.8">
                  <p:embed/>
                  <p:pic>
                    <p:nvPicPr>
                      <p:cNvPr id="0" name="Pictur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49" y="15596649"/>
                        <a:ext cx="4107841" cy="2531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hart 12"/>
          <p:cNvGraphicFramePr/>
          <p:nvPr/>
        </p:nvGraphicFramePr>
        <p:xfrm>
          <a:off x="10357806" y="11151719"/>
          <a:ext cx="8230328" cy="507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" r:id="rId6" imgW="10996930" imgH="7364095" progId="Excel.Sheet.8">
                  <p:embed/>
                </p:oleObj>
              </mc:Choice>
              <mc:Fallback>
                <p:oleObj name="" r:id="rId6" imgW="10996930" imgH="7364095" progId="Excel.Sheet.8">
                  <p:embed/>
                  <p:pic>
                    <p:nvPicPr>
                      <p:cNvPr id="0" name="Pictur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7806" y="11151719"/>
                        <a:ext cx="8230328" cy="5073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hart 13"/>
          <p:cNvGraphicFramePr/>
          <p:nvPr/>
        </p:nvGraphicFramePr>
        <p:xfrm>
          <a:off x="10377418" y="24747855"/>
          <a:ext cx="8003086" cy="519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" r:id="rId8" imgW="10771505" imgH="7674610" progId="Excel.Sheet.8">
                  <p:embed/>
                </p:oleObj>
              </mc:Choice>
              <mc:Fallback>
                <p:oleObj name="" r:id="rId8" imgW="10771505" imgH="7674610" progId="Excel.Sheet.8">
                  <p:embed/>
                  <p:pic>
                    <p:nvPicPr>
                      <p:cNvPr id="0" name="Picture 3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7418" y="24747855"/>
                        <a:ext cx="8003086" cy="519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10408256" y="7359617"/>
            <a:ext cx="8001000" cy="15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正文文字内容</a:t>
            </a:r>
            <a:r>
              <a:rPr lang="en-US" altLang="zh-CN" sz="3200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altLang="zh-CN" sz="3200" dirty="0">
              <a:solidFill>
                <a:schemeClr val="tx1"/>
              </a:solidFill>
              <a:latin typeface="Helvetica" charset="0"/>
              <a:cs typeface="Helvetica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058287" y="11882100"/>
            <a:ext cx="8001000" cy="3183872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30" name="TextBox 66"/>
          <p:cNvSpPr txBox="1">
            <a:spLocks noChangeArrowheads="1"/>
          </p:cNvSpPr>
          <p:nvPr/>
        </p:nvSpPr>
        <p:spPr bwMode="auto">
          <a:xfrm>
            <a:off x="1458339" y="12034992"/>
            <a:ext cx="7197741" cy="8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正文内容字体</a:t>
            </a:r>
            <a:endParaRPr lang="zh-CN" altLang="en-US" sz="3200" b="1" dirty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10164546" y="22486062"/>
            <a:ext cx="8497062" cy="8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正文文字内容</a:t>
            </a:r>
            <a:r>
              <a:rPr lang="en-US" altLang="zh-CN" sz="3200" dirty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altLang="zh-CN" sz="3200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3" name="TextBox 71"/>
          <p:cNvSpPr txBox="1">
            <a:spLocks noChangeArrowheads="1"/>
          </p:cNvSpPr>
          <p:nvPr/>
        </p:nvSpPr>
        <p:spPr bwMode="auto">
          <a:xfrm>
            <a:off x="19750127" y="11196447"/>
            <a:ext cx="8001000" cy="7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正文内容字体</a:t>
            </a:r>
            <a:r>
              <a:rPr lang="en-US" altLang="zh-CN" sz="3200" dirty="0" smtClean="0">
                <a:solidFill>
                  <a:schemeClr val="tx1"/>
                </a:solidFill>
                <a:latin typeface="Helvetica" charset="0"/>
                <a:cs typeface="Helvetica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TextBox 72"/>
          <p:cNvSpPr txBox="1">
            <a:spLocks noChangeArrowheads="1"/>
          </p:cNvSpPr>
          <p:nvPr/>
        </p:nvSpPr>
        <p:spPr bwMode="auto">
          <a:xfrm>
            <a:off x="19745475" y="24868099"/>
            <a:ext cx="8001000" cy="8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</a:rPr>
              <a:t>正文内容字体</a:t>
            </a:r>
            <a:endParaRPr 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36" name="Chart 15"/>
          <p:cNvGraphicFramePr/>
          <p:nvPr/>
        </p:nvGraphicFramePr>
        <p:xfrm>
          <a:off x="19284847" y="16899208"/>
          <a:ext cx="4449115" cy="2687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" r:id="rId10" imgW="8784590" imgH="5888990" progId="Excel.Sheet.8">
                  <p:embed/>
                </p:oleObj>
              </mc:Choice>
              <mc:Fallback>
                <p:oleObj name="" r:id="rId10" imgW="8784590" imgH="5888990" progId="Excel.Sheet.8">
                  <p:embed/>
                  <p:pic>
                    <p:nvPicPr>
                      <p:cNvPr id="0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4847" y="16899208"/>
                        <a:ext cx="4449115" cy="2687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7" descr="j0289054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358" y="16690067"/>
            <a:ext cx="3087177" cy="27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8" descr="j0289203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957" y="16722343"/>
            <a:ext cx="3235276" cy="27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Chart 9"/>
          <p:cNvGraphicFramePr/>
          <p:nvPr/>
        </p:nvGraphicFramePr>
        <p:xfrm>
          <a:off x="5127234" y="15596649"/>
          <a:ext cx="4107841" cy="253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" r:id="rId14" imgW="11527790" imgH="7717790" progId="Excel.Sheet.8">
                  <p:embed/>
                </p:oleObj>
              </mc:Choice>
              <mc:Fallback>
                <p:oleObj name="" r:id="rId14" imgW="11527790" imgH="7717790" progId="Excel.Sheet.8">
                  <p:embed/>
                  <p:pic>
                    <p:nvPicPr>
                      <p:cNvPr id="0" name="Picture 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234" y="15596649"/>
                        <a:ext cx="4107841" cy="2531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Chart 9"/>
          <p:cNvGraphicFramePr/>
          <p:nvPr/>
        </p:nvGraphicFramePr>
        <p:xfrm>
          <a:off x="536449" y="18951615"/>
          <a:ext cx="4107841" cy="253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" r:id="rId15" imgW="11527790" imgH="7717790" progId="Excel.Sheet.8">
                  <p:embed/>
                </p:oleObj>
              </mc:Choice>
              <mc:Fallback>
                <p:oleObj name="" r:id="rId15" imgW="11527790" imgH="7717790" progId="Excel.Sheet.8">
                  <p:embed/>
                  <p:pic>
                    <p:nvPicPr>
                      <p:cNvPr id="0" name="Picture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49" y="18951615"/>
                        <a:ext cx="4107841" cy="2531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Chart 9"/>
          <p:cNvGraphicFramePr/>
          <p:nvPr/>
        </p:nvGraphicFramePr>
        <p:xfrm>
          <a:off x="5127234" y="18951615"/>
          <a:ext cx="4107841" cy="253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" r:id="rId16" imgW="11527790" imgH="7717790" progId="Excel.Sheet.8">
                  <p:embed/>
                </p:oleObj>
              </mc:Choice>
              <mc:Fallback>
                <p:oleObj name="" r:id="rId16" imgW="11527790" imgH="7717790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234" y="18951615"/>
                        <a:ext cx="4107841" cy="2531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12"/>
          <p:cNvCxnSpPr>
            <a:cxnSpLocks noChangeShapeType="1"/>
          </p:cNvCxnSpPr>
          <p:nvPr/>
        </p:nvCxnSpPr>
        <p:spPr bwMode="auto">
          <a:xfrm>
            <a:off x="5071461" y="15135072"/>
            <a:ext cx="0" cy="6689923"/>
          </a:xfrm>
          <a:prstGeom prst="line">
            <a:avLst/>
          </a:prstGeom>
          <a:noFill/>
          <a:ln w="6350">
            <a:solidFill>
              <a:srgbClr val="B6C7D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14"/>
          <p:cNvCxnSpPr>
            <a:cxnSpLocks noChangeShapeType="1"/>
          </p:cNvCxnSpPr>
          <p:nvPr/>
        </p:nvCxnSpPr>
        <p:spPr bwMode="auto">
          <a:xfrm>
            <a:off x="10484586" y="15847664"/>
            <a:ext cx="8001000" cy="0"/>
          </a:xfrm>
          <a:prstGeom prst="line">
            <a:avLst/>
          </a:prstGeom>
          <a:noFill/>
          <a:ln w="3175">
            <a:solidFill>
              <a:srgbClr val="B6C7D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6"/>
          <p:cNvSpPr txBox="1">
            <a:spLocks noChangeArrowheads="1"/>
          </p:cNvSpPr>
          <p:nvPr/>
        </p:nvSpPr>
        <p:spPr bwMode="auto">
          <a:xfrm>
            <a:off x="1097067" y="21922113"/>
            <a:ext cx="3861802" cy="5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</a:t>
            </a:r>
            <a:r>
              <a:rPr 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X 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图题</a:t>
            </a:r>
            <a:endParaRPr 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4" name="Rectangle 68"/>
          <p:cNvSpPr>
            <a:spLocks noChangeArrowheads="1"/>
          </p:cNvSpPr>
          <p:nvPr/>
        </p:nvSpPr>
        <p:spPr bwMode="auto">
          <a:xfrm>
            <a:off x="19749584" y="14335081"/>
            <a:ext cx="7996893" cy="2323185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55" name="TextBox 69"/>
          <p:cNvSpPr txBox="1">
            <a:spLocks noChangeArrowheads="1"/>
          </p:cNvSpPr>
          <p:nvPr/>
        </p:nvSpPr>
        <p:spPr bwMode="auto">
          <a:xfrm>
            <a:off x="20036697" y="14389945"/>
            <a:ext cx="7345996" cy="7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  <a:ea typeface="+mn-ea"/>
              </a:rPr>
              <a:t>正文内容字体</a:t>
            </a:r>
            <a:endParaRPr lang="en-US" sz="32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6" name="Rectangle 68"/>
          <p:cNvSpPr>
            <a:spLocks noChangeArrowheads="1"/>
          </p:cNvSpPr>
          <p:nvPr/>
        </p:nvSpPr>
        <p:spPr bwMode="auto">
          <a:xfrm>
            <a:off x="19716789" y="27886023"/>
            <a:ext cx="8001000" cy="2902951"/>
          </a:xfrm>
          <a:prstGeom prst="rect">
            <a:avLst/>
          </a:prstGeom>
          <a:solidFill>
            <a:srgbClr val="B4D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57" name="TextBox 69"/>
          <p:cNvSpPr txBox="1">
            <a:spLocks noChangeArrowheads="1"/>
          </p:cNvSpPr>
          <p:nvPr/>
        </p:nvSpPr>
        <p:spPr bwMode="auto">
          <a:xfrm>
            <a:off x="20227472" y="27911269"/>
            <a:ext cx="7200900" cy="8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  <a:ea typeface="+mn-ea"/>
              </a:rPr>
              <a:t>正文内容字体</a:t>
            </a:r>
            <a:endParaRPr lang="en-US" sz="32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58" name="Chart 15"/>
          <p:cNvGraphicFramePr/>
          <p:nvPr/>
        </p:nvGraphicFramePr>
        <p:xfrm>
          <a:off x="23535331" y="16899208"/>
          <a:ext cx="4449115" cy="2687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" r:id="rId17" imgW="8784590" imgH="5888990" progId="Excel.Sheet.8">
                  <p:embed/>
                </p:oleObj>
              </mc:Choice>
              <mc:Fallback>
                <p:oleObj name="" r:id="rId17" imgW="8784590" imgH="588899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5331" y="16899208"/>
                        <a:ext cx="4449115" cy="2687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52"/>
          <p:cNvSpPr>
            <a:spLocks noChangeArrowheads="1"/>
          </p:cNvSpPr>
          <p:nvPr/>
        </p:nvSpPr>
        <p:spPr bwMode="auto">
          <a:xfrm>
            <a:off x="1171899" y="24156109"/>
            <a:ext cx="7596424" cy="9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1205752" y="24209890"/>
            <a:ext cx="7596424" cy="99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275" tIns="80137" rIns="160275" bIns="8013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 dirty="0" smtClean="0">
                <a:solidFill>
                  <a:schemeClr val="bg1"/>
                </a:solidFill>
                <a:latin typeface="+mn-ea"/>
                <a:ea typeface="+mn-ea"/>
                <a:cs typeface="Helvetica" charset="0"/>
              </a:rPr>
              <a:t>目的</a:t>
            </a:r>
            <a:endParaRPr lang="en-US" sz="5400" b="1" dirty="0">
              <a:solidFill>
                <a:schemeClr val="bg1"/>
              </a:solidFill>
              <a:latin typeface="+mn-ea"/>
              <a:ea typeface="+mn-ea"/>
              <a:cs typeface="Helvetica" charset="0"/>
            </a:endParaRPr>
          </a:p>
        </p:txBody>
      </p:sp>
      <p:sp>
        <p:nvSpPr>
          <p:cNvPr id="81" name="TextBox 39"/>
          <p:cNvSpPr txBox="1">
            <a:spLocks noChangeArrowheads="1"/>
          </p:cNvSpPr>
          <p:nvPr/>
        </p:nvSpPr>
        <p:spPr bwMode="auto">
          <a:xfrm>
            <a:off x="18661608" y="352962"/>
            <a:ext cx="9258073" cy="126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299" tIns="80150" rIns="160299" bIns="80150">
            <a:spAutoFit/>
          </a:bodyPr>
          <a:lstStyle>
            <a:lvl1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7200" b="1" dirty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YSC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2024-</a:t>
            </a:r>
            <a:r>
              <a:rPr lang="en-US" sz="7200" b="1" dirty="0" smtClean="0">
                <a:solidFill>
                  <a:schemeClr val="bg1"/>
                </a:solidFill>
                <a:latin typeface="Helvetica"/>
                <a:cs typeface="Helvetica"/>
              </a:rPr>
              <a:t>01</a:t>
            </a:r>
            <a:r>
              <a:rPr lang="en-US" altLang="zh-CN" sz="7200" b="1" dirty="0" smtClean="0">
                <a:solidFill>
                  <a:schemeClr val="bg1"/>
                </a:solidFill>
                <a:latin typeface="Helvetica"/>
                <a:cs typeface="Helvetica"/>
              </a:rPr>
              <a:t>-</a:t>
            </a:r>
            <a:r>
              <a:rPr lang="en-US" sz="7200" b="1" dirty="0" smtClean="0">
                <a:solidFill>
                  <a:schemeClr val="bg1"/>
                </a:solidFill>
                <a:latin typeface="Helvetica"/>
                <a:cs typeface="Helvetica"/>
              </a:rPr>
              <a:t>001</a:t>
            </a:r>
            <a:endParaRPr lang="en-US" sz="7200" b="1" dirty="0" smtClean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3" name="TextBox 73"/>
          <p:cNvSpPr txBox="1">
            <a:spLocks noChangeArrowheads="1"/>
          </p:cNvSpPr>
          <p:nvPr/>
        </p:nvSpPr>
        <p:spPr bwMode="auto">
          <a:xfrm>
            <a:off x="908288" y="27345243"/>
            <a:ext cx="8265746" cy="401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marL="914400" indent="-9144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正文文字内容</a:t>
            </a:r>
            <a:r>
              <a:rPr lang="en-US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</a:t>
            </a:r>
            <a:endParaRPr lang="en-US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正文文字</a:t>
            </a:r>
            <a:r>
              <a:rPr lang="zh-CN" altLang="en-US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内容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</a:t>
            </a:r>
            <a:endParaRPr lang="en-US" altLang="zh-CN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正文文字</a:t>
            </a:r>
            <a:r>
              <a:rPr lang="zh-CN" altLang="en-US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内容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</a:t>
            </a:r>
            <a:endParaRPr lang="en-US" altLang="zh-CN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altLang="zh-CN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正文文字</a:t>
            </a:r>
            <a:r>
              <a:rPr lang="zh-CN" altLang="en-US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内容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</a:t>
            </a:r>
            <a:endParaRPr lang="en-US" altLang="zh-CN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5" name="TextBox 73"/>
          <p:cNvSpPr txBox="1">
            <a:spLocks noChangeArrowheads="1"/>
          </p:cNvSpPr>
          <p:nvPr/>
        </p:nvSpPr>
        <p:spPr bwMode="auto">
          <a:xfrm>
            <a:off x="19916303" y="22371154"/>
            <a:ext cx="7834823" cy="25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marL="914400" indent="-9144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正文内容字体</a:t>
            </a:r>
            <a:r>
              <a:rPr lang="en-US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</a:t>
            </a:r>
            <a:endParaRPr lang="en-US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正文内容字体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</a:t>
            </a:r>
            <a:endParaRPr lang="en-US" altLang="zh-CN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algn="l"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正文内容字体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</a:t>
            </a:r>
            <a:endParaRPr lang="en-US" altLang="zh-CN" sz="3200" b="1" dirty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</p:txBody>
      </p:sp>
      <p:sp>
        <p:nvSpPr>
          <p:cNvPr id="71" name="Rectangle 51"/>
          <p:cNvSpPr>
            <a:spLocks noChangeArrowheads="1"/>
          </p:cNvSpPr>
          <p:nvPr/>
        </p:nvSpPr>
        <p:spPr bwMode="auto">
          <a:xfrm flipV="1">
            <a:off x="10420407" y="21451978"/>
            <a:ext cx="8001000" cy="97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10420407" y="21498903"/>
            <a:ext cx="8001000" cy="99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275" tIns="80137" rIns="160275" bIns="8013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 dirty="0" smtClean="0">
                <a:solidFill>
                  <a:schemeClr val="bg1"/>
                </a:solidFill>
                <a:latin typeface="+mn-ea"/>
                <a:ea typeface="+mn-ea"/>
                <a:cs typeface="Helvetica" charset="0"/>
              </a:rPr>
              <a:t>结果</a:t>
            </a:r>
            <a:endParaRPr lang="en-US" sz="5400" b="1" dirty="0">
              <a:solidFill>
                <a:schemeClr val="bg1"/>
              </a:solidFill>
              <a:latin typeface="+mn-ea"/>
              <a:ea typeface="+mn-ea"/>
              <a:cs typeface="Helvetica" charset="0"/>
            </a:endParaRPr>
          </a:p>
        </p:txBody>
      </p:sp>
      <p:sp>
        <p:nvSpPr>
          <p:cNvPr id="84" name="TextBox 56"/>
          <p:cNvSpPr txBox="1">
            <a:spLocks noChangeArrowheads="1"/>
          </p:cNvSpPr>
          <p:nvPr/>
        </p:nvSpPr>
        <p:spPr bwMode="auto">
          <a:xfrm>
            <a:off x="10164547" y="30219601"/>
            <a:ext cx="8497061" cy="5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zh-CN" altLang="en-US" sz="3200" dirty="0" smtClean="0">
                <a:solidFill>
                  <a:schemeClr val="tx1"/>
                </a:solidFill>
                <a:latin typeface="Helvetica" charset="0"/>
                <a:cs typeface="Helvetica" charset="0"/>
              </a:rPr>
              <a:t>图</a:t>
            </a:r>
            <a:r>
              <a:rPr lang="en-US" sz="3200" dirty="0" smtClean="0">
                <a:solidFill>
                  <a:schemeClr val="tx1"/>
                </a:solidFill>
                <a:latin typeface="Helvetica" charset="0"/>
                <a:cs typeface="Helvetica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Helvetica" charset="0"/>
                <a:cs typeface="Helvetica" charset="0"/>
              </a:rPr>
              <a:t>X </a:t>
            </a:r>
            <a:r>
              <a:rPr lang="zh-CN" altLang="en-US" sz="3200" dirty="0" smtClean="0">
                <a:solidFill>
                  <a:schemeClr val="tx1"/>
                </a:solidFill>
                <a:latin typeface="Helvetica" charset="0"/>
                <a:cs typeface="Helvetica" charset="0"/>
              </a:rPr>
              <a:t>图题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5" name="Rectangle 52"/>
          <p:cNvSpPr>
            <a:spLocks noChangeArrowheads="1"/>
          </p:cNvSpPr>
          <p:nvPr/>
        </p:nvSpPr>
        <p:spPr bwMode="auto">
          <a:xfrm>
            <a:off x="19380353" y="5979168"/>
            <a:ext cx="8707217" cy="4835688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508" tIns="38254" rIns="76508" bIns="38254"/>
          <a:lstStyle/>
          <a:p>
            <a:pPr defTabSz="1835785"/>
            <a:endParaRPr lang="en-US" sz="8900" dirty="0"/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19716398" y="6654099"/>
            <a:ext cx="8001000" cy="99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275" tIns="80137" rIns="160275" bIns="80137">
            <a:spAutoFit/>
          </a:bodyPr>
          <a:lstStyle>
            <a:lvl1pPr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defTabSz="2193925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作者照片或微信二维码</a:t>
            </a:r>
            <a:endParaRPr lang="en-US" sz="5400" b="1" dirty="0">
              <a:solidFill>
                <a:schemeClr val="tx1"/>
              </a:solidFill>
              <a:latin typeface="+mn-ea"/>
              <a:ea typeface="+mn-ea"/>
              <a:cs typeface="Helvetica" charset="0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 flipH="1" flipV="1">
            <a:off x="29169360" y="740665"/>
            <a:ext cx="2336654" cy="348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9667125" y="1528518"/>
            <a:ext cx="3677995" cy="1154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Paper No.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5" y="256779"/>
            <a:ext cx="2051827" cy="214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93071" y="31525459"/>
            <a:ext cx="921580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2024</a:t>
            </a:r>
            <a:r>
              <a:rPr lang="zh-CN" altLang="en-US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年</a:t>
            </a:r>
            <a:r>
              <a:rPr lang="en-US" altLang="zh-CN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4</a:t>
            </a:r>
            <a:r>
              <a:rPr lang="zh-CN" altLang="en-US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月</a:t>
            </a:r>
            <a:r>
              <a:rPr lang="en-US" altLang="zh-CN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13</a:t>
            </a:r>
            <a:r>
              <a:rPr lang="en-US" altLang="zh-CN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-15</a:t>
            </a:r>
            <a:r>
              <a:rPr lang="zh-CN" altLang="en-US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日</a:t>
            </a:r>
            <a:r>
              <a:rPr lang="en-US" altLang="zh-CN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  |  </a:t>
            </a:r>
            <a:r>
              <a:rPr lang="zh-CN" altLang="en-US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中国</a:t>
            </a:r>
            <a:r>
              <a:rPr lang="zh-CN" altLang="en-US" sz="36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南京</a:t>
            </a:r>
            <a:endParaRPr lang="zh-CN" altLang="en-US" sz="3600" b="1" dirty="0" smtClean="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45554" y="1638373"/>
            <a:ext cx="7200000" cy="10978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56"/>
          <p:cNvSpPr txBox="1">
            <a:spLocks noChangeArrowheads="1"/>
          </p:cNvSpPr>
          <p:nvPr/>
        </p:nvSpPr>
        <p:spPr bwMode="auto">
          <a:xfrm>
            <a:off x="5168797" y="21922113"/>
            <a:ext cx="3861802" cy="5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</a:t>
            </a:r>
            <a:r>
              <a:rPr 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X 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图题</a:t>
            </a:r>
            <a:endParaRPr 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7" name="TextBox 56"/>
          <p:cNvSpPr txBox="1">
            <a:spLocks noChangeArrowheads="1"/>
          </p:cNvSpPr>
          <p:nvPr/>
        </p:nvSpPr>
        <p:spPr bwMode="auto">
          <a:xfrm>
            <a:off x="10777957" y="19605198"/>
            <a:ext cx="3861802" cy="5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</a:t>
            </a:r>
            <a:r>
              <a:rPr 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X 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图题</a:t>
            </a:r>
            <a:endParaRPr 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8" name="TextBox 56"/>
          <p:cNvSpPr txBox="1">
            <a:spLocks noChangeArrowheads="1"/>
          </p:cNvSpPr>
          <p:nvPr/>
        </p:nvSpPr>
        <p:spPr bwMode="auto">
          <a:xfrm>
            <a:off x="15047358" y="19630797"/>
            <a:ext cx="3861802" cy="5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</a:t>
            </a:r>
            <a:r>
              <a:rPr 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X 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图题</a:t>
            </a:r>
            <a:endParaRPr 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9" name="TextBox 56"/>
          <p:cNvSpPr txBox="1">
            <a:spLocks noChangeArrowheads="1"/>
          </p:cNvSpPr>
          <p:nvPr/>
        </p:nvSpPr>
        <p:spPr bwMode="auto">
          <a:xfrm>
            <a:off x="20036697" y="19592697"/>
            <a:ext cx="3861802" cy="5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08" tIns="38254" rIns="76508" bIns="38254">
            <a:spAutoFit/>
          </a:bodyPr>
          <a:lstStyle>
            <a:lvl1pPr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l" eaLnBrk="1" hangingPunct="1"/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</a:t>
            </a:r>
            <a:r>
              <a:rPr 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X 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Helvetica" charset="0"/>
              </a:rPr>
              <a:t>图题</a:t>
            </a:r>
            <a:endParaRPr 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OTkwMDJmNjNlNzRjYjg3MzQzOTg4Y2IzNGM0OTg1ZGU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WPS 演示</Application>
  <PresentationFormat>自定义</PresentationFormat>
  <Paragraphs>66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</vt:i4>
      </vt:variant>
    </vt:vector>
  </HeadingPairs>
  <TitlesOfParts>
    <vt:vector size="20" baseType="lpstr">
      <vt:lpstr>Arial</vt:lpstr>
      <vt:lpstr>宋体</vt:lpstr>
      <vt:lpstr>Wingdings</vt:lpstr>
      <vt:lpstr>Arial</vt:lpstr>
      <vt:lpstr>Helvetica</vt:lpstr>
      <vt:lpstr>MS PGothic</vt:lpstr>
      <vt:lpstr>Helvetica</vt:lpstr>
      <vt:lpstr>Calibri</vt:lpstr>
      <vt:lpstr>微软雅黑</vt:lpstr>
      <vt:lpstr>Arial Unicode MS</vt:lpstr>
      <vt:lpstr>Office Theme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PowerPoint 演示文稿</vt:lpstr>
    </vt:vector>
  </TitlesOfParts>
  <Company>SPIE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Escher</dc:creator>
  <cp:lastModifiedBy>NN</cp:lastModifiedBy>
  <cp:revision>87</cp:revision>
  <dcterms:created xsi:type="dcterms:W3CDTF">2016-03-21T16:40:00Z</dcterms:created>
  <dcterms:modified xsi:type="dcterms:W3CDTF">2024-01-26T01:33:40Z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C31794A02BAE49E6884D237C91859C06_13</vt:lpwstr>
  </property>
  <property fmtid="{D5CDD505-2E9C-101B-9397-08002B2CF9AE}" pid="3" name="KSOProductBuildVer">
    <vt:lpwstr>2052-12.1.0.16120</vt:lpwstr>
  </property>
</Properties>
</file>